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3" autoAdjust="0"/>
    <p:restoredTop sz="94660"/>
  </p:normalViewPr>
  <p:slideViewPr>
    <p:cSldViewPr snapToGrid="0">
      <p:cViewPr varScale="1">
        <p:scale>
          <a:sx n="64" d="100"/>
          <a:sy n="64" d="100"/>
        </p:scale>
        <p:origin x="7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7364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9165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8935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732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7536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367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8999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8869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8041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0655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9837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AAEFE-DA63-4F0D-BF58-DC3E6CACC163}" type="datetimeFigureOut">
              <a:rPr lang="zh-TW" altLang="en-US" smtClean="0"/>
              <a:t>2019/9/30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BB927-DAD6-4D3A-9D9C-0EF515FE3A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441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38386" t="37569" r="35203" b="22641"/>
          <a:stretch/>
        </p:blipFill>
        <p:spPr>
          <a:xfrm>
            <a:off x="3255818" y="1300951"/>
            <a:ext cx="5365172" cy="454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44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790" t="33565" r="37218" b="25841"/>
          <a:stretch/>
        </p:blipFill>
        <p:spPr>
          <a:xfrm>
            <a:off x="2854036" y="1027906"/>
            <a:ext cx="5929746" cy="541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884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493" t="33187" r="38001" b="27332"/>
          <a:stretch/>
        </p:blipFill>
        <p:spPr>
          <a:xfrm>
            <a:off x="2895600" y="1027906"/>
            <a:ext cx="6151418" cy="515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867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463" t="36052" r="36030" b="23830"/>
          <a:stretch/>
        </p:blipFill>
        <p:spPr>
          <a:xfrm>
            <a:off x="3089563" y="1017374"/>
            <a:ext cx="5818909" cy="495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00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568" t="36370" r="35851" b="23830"/>
          <a:stretch/>
        </p:blipFill>
        <p:spPr>
          <a:xfrm>
            <a:off x="2812473" y="845758"/>
            <a:ext cx="6109854" cy="495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671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284" t="36689" r="36209" b="23829"/>
          <a:stretch/>
        </p:blipFill>
        <p:spPr>
          <a:xfrm>
            <a:off x="2909454" y="1216209"/>
            <a:ext cx="5278583" cy="442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28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3732" t="39873" r="43373" b="41979"/>
          <a:stretch/>
        </p:blipFill>
        <p:spPr>
          <a:xfrm>
            <a:off x="3449781" y="1534966"/>
            <a:ext cx="4973783" cy="393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734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3519987"/>
            <a:ext cx="10515600" cy="132283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l="38568" t="26318" r="26432" b="32571"/>
          <a:stretch/>
        </p:blipFill>
        <p:spPr>
          <a:xfrm>
            <a:off x="2878111" y="1615737"/>
            <a:ext cx="6400801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901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825" t="26255" r="26488" b="33439"/>
          <a:stretch/>
        </p:blipFill>
        <p:spPr>
          <a:xfrm>
            <a:off x="2518348" y="1356316"/>
            <a:ext cx="6685613" cy="436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872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寬螢幕</PresentationFormat>
  <Paragraphs>0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owner</dc:creator>
  <cp:lastModifiedBy>owner</cp:lastModifiedBy>
  <cp:revision>2</cp:revision>
  <dcterms:created xsi:type="dcterms:W3CDTF">2019-09-30T06:48:24Z</dcterms:created>
  <dcterms:modified xsi:type="dcterms:W3CDTF">2019-09-30T07:05:27Z</dcterms:modified>
</cp:coreProperties>
</file>

<file path=docProps/thumbnail.jpeg>
</file>